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9"/>
  </p:notesMasterIdLst>
  <p:sldIdLst>
    <p:sldId id="256" r:id="rId4"/>
    <p:sldId id="271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2192000" cy="6858000"/>
  <p:notesSz cx="7772400" cy="10058400"/>
  <p:embeddedFontLst>
    <p:embeddedFont>
      <p:font typeface="Arima Madurai Black" panose="00000A00000000000000" charset="0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Fira Sans Extra Condensed" panose="020B0503050000020004" pitchFamily="3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hW1P6JIqx8DD3rXqODyHuTukK0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60E0FF-DFA0-4629-80F7-9CAD49590CD6}" v="273" dt="2022-08-14T23:15:01.026"/>
  </p1510:revLst>
</p1510:revInfo>
</file>

<file path=ppt/tableStyles.xml><?xml version="1.0" encoding="utf-8"?>
<a:tblStyleLst xmlns:a="http://schemas.openxmlformats.org/drawingml/2006/main" def="{E437583F-BA25-485B-AF93-03D8D4629FEE}">
  <a:tblStyle styleId="{E437583F-BA25-485B-AF93-03D8D4629FE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33" name="Google Shape;433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8" name="Google Shape;498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3" name="Google Shape;56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533400" y="754063"/>
            <a:ext cx="6705600" cy="37719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94504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nadora | Siempre Seguras: observatorio de acoso sexual callejero">
            <a:extLst>
              <a:ext uri="{FF2B5EF4-FFF2-40B4-BE49-F238E27FC236}">
                <a16:creationId xmlns:a16="http://schemas.microsoft.com/office/drawing/2014/main" id="{857A050E-3490-C163-56D8-DB328DAFB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728" y="-81023"/>
            <a:ext cx="896666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1" name="Google Shape;191;p1"/>
          <p:cNvPicPr preferRelativeResize="0"/>
          <p:nvPr/>
        </p:nvPicPr>
        <p:blipFill rotWithShape="1">
          <a:blip r:embed="rId5">
            <a:alphaModFix/>
          </a:blip>
          <a:srcRect t="78334"/>
          <a:stretch/>
        </p:blipFill>
        <p:spPr>
          <a:xfrm>
            <a:off x="0" y="537480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3CCCC76-D906-D96A-696C-E402F4AC56A1}"/>
              </a:ext>
            </a:extLst>
          </p:cNvPr>
          <p:cNvSpPr txBox="1"/>
          <p:nvPr/>
        </p:nvSpPr>
        <p:spPr>
          <a:xfrm>
            <a:off x="-1031618" y="1720840"/>
            <a:ext cx="42561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MX" sz="4000" b="1" i="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  <a:latin typeface="WordVisi_MSFontService"/>
              </a:rPr>
              <a:t>ALGORITMO QUE FACILITA ESCOGER EL CAMINO MÁS CORTO Y MAS SEGURO</a:t>
            </a:r>
            <a:endParaRPr lang="es-MX" sz="3200" b="1" i="0" u="none" strike="noStrike" cap="none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Tercer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13694941206_0_16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8" name="Google Shape;408;g13694941206_0_16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13694941206_0_16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13694941206_0_16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11" name="Google Shape;411;g13694941206_0_16"/>
          <p:cNvGraphicFramePr/>
          <p:nvPr/>
        </p:nvGraphicFramePr>
        <p:xfrm>
          <a:off x="333820" y="1499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2" name="Google Shape;412;g13694941206_0_16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g13694941206_0_16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13694941206_0_16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3694941206_0_16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13694941206_0_16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13694941206_0_16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Comparación visual de los tres caminos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13694941206_0_38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g13694941206_0_38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13694941206_0_38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13694941206_0_38"/>
          <p:cNvSpPr/>
          <p:nvPr/>
        </p:nvSpPr>
        <p:spPr>
          <a:xfrm>
            <a:off x="265315" y="611457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13694941206_0_38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9" name="Google Shape;429;g1369494120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475" y="917335"/>
            <a:ext cx="9529050" cy="48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g13694941206_0_38"/>
          <p:cNvSpPr/>
          <p:nvPr/>
        </p:nvSpPr>
        <p:spPr>
          <a:xfrm>
            <a:off x="0" y="1659575"/>
            <a:ext cx="1300800" cy="3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Utiliza una librería para dibujar el mapa y en el mapa grafica los tres caminos entre Eafit y Universidad Nacional. Por ejemplo, utiliza geopandas, pydeck o google maps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6" name="Google Shape;446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7" name="Google Shape;447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8" name="Google Shape;448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 &amp; S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9" name="Google Shape;449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450" name="Google Shape;450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2" name="Google Shape;452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3" name="Google Shape;453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4" name="Google Shape;454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5" name="Google Shape;455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57" name="Google Shape;457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458" name="Google Shape;45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Otimización </a:t>
              </a:r>
              <a:r>
                <a:rPr lang="en-US" sz="1400" b="1" i="0" u="none" strike="noStrike" cap="non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0" name="Google Shape;46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1" name="Google Shape;46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3" name="Google Shape;46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4" name="Google Shape;46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65" name="Google Shape;465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466" name="Google Shape;466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7" name="Google Shape;467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9" name="Google Shape;469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0" name="Google Shape;470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2" name="Google Shape;472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73" name="Google Shape;473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474" name="Google Shape;474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5" name="Google Shape;475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8" name="Google Shape;478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9" name="Google Shape;479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0" name="Google Shape;480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81" name="Google Shape;481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2" name="Google Shape;482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0" name="Google Shape;490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1" name="Google Shape;491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2" name="Google Shape;492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4" name="Google Shape;494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5" name="Google Shape;495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3" name="Google Shape;513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4" name="Google Shape;514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5" name="Google Shape;515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móvil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9" name="Google Shape;519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0" name="Google Shape;520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2" name="Google Shape;522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3" name="Google Shape;52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7" name="Google Shape;52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0" name="Google Shape;530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31" name="Google Shape;531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6" name="Google Shape;536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8" name="Google Shape;538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9" name="Google Shape;539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3" name="Google Shape;543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4" name="Google Shape;544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5" name="Google Shape;545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6" name="Google Shape;546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7" name="Google Shape;547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Matemática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5" name="Google Shape;555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9" name="Google Shape;559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0" name="Google Shape;560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8" name="Google Shape;568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OSF PREPRINTS y el enlace. No, no en los OSF projects, </a:t>
            </a:r>
            <a:r>
              <a:rPr lang="en-US" i="1">
                <a:solidFill>
                  <a:schemeClr val="accent2"/>
                </a:solidFill>
              </a:rPr>
              <a:t>es e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1" name="Google Shape;571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Energy and Storage Optimization in Precision Livestock Farming. Informe técnico,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una captura de pantalla de su informe publicado en osf.io y elimine el círculo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6" name="Google Shape;576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monitores 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7" name="Google Shape;57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9" name="Google Shape;579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 esta diapositiva si su informe no fue presentado a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2" name="Google Shape;582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citación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4" name="Google Shape;584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captura de pantalla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Para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5" name="Google Shape;595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9" name="Google Shape;599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445248F-AFB5-2160-E1F4-EC027309D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726" y="4291734"/>
            <a:ext cx="4185642" cy="2786068"/>
          </a:xfrm>
          <a:prstGeom prst="rect">
            <a:avLst/>
          </a:prstGeom>
        </p:spPr>
      </p:pic>
      <p:pic>
        <p:nvPicPr>
          <p:cNvPr id="57" name="Imagen 56">
            <a:extLst>
              <a:ext uri="{FF2B5EF4-FFF2-40B4-BE49-F238E27FC236}">
                <a16:creationId xmlns:a16="http://schemas.microsoft.com/office/drawing/2014/main" id="{E3876EAF-7008-48B3-2BF7-F28EF7982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7089" y="4291735"/>
            <a:ext cx="3953813" cy="3953813"/>
          </a:xfrm>
          <a:prstGeom prst="rect">
            <a:avLst/>
          </a:prstGeom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3F8480C9-61A1-0E30-40BE-8F3334501B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10418888" y="302235"/>
            <a:ext cx="4787400" cy="3191600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7B7EEB39-1875-140D-A4D1-AD56B776BE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8214" y="0"/>
            <a:ext cx="4787400" cy="4291736"/>
          </a:xfrm>
          <a:prstGeom prst="rect">
            <a:avLst/>
          </a:prstGeom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BF3AEE00-E126-DBD7-9B65-3792C10ED8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9185" y="-1"/>
            <a:ext cx="6437603" cy="4291736"/>
          </a:xfrm>
          <a:prstGeom prst="rect">
            <a:avLst/>
          </a:prstGeom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9D377CB8-6485-10D7-F619-6C275E994D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30902" y="4291735"/>
            <a:ext cx="4554796" cy="2599508"/>
          </a:xfrm>
          <a:prstGeom prst="rect">
            <a:avLst/>
          </a:prstGeom>
        </p:spPr>
      </p:pic>
      <p:sp>
        <p:nvSpPr>
          <p:cNvPr id="52" name="CuadroTexto 51">
            <a:extLst>
              <a:ext uri="{FF2B5EF4-FFF2-40B4-BE49-F238E27FC236}">
                <a16:creationId xmlns:a16="http://schemas.microsoft.com/office/drawing/2014/main" id="{4839A5F5-4367-21C9-970B-3155520E06F3}"/>
              </a:ext>
            </a:extLst>
          </p:cNvPr>
          <p:cNvSpPr txBox="1"/>
          <p:nvPr/>
        </p:nvSpPr>
        <p:spPr>
          <a:xfrm>
            <a:off x="-192374" y="-506598"/>
            <a:ext cx="13363304" cy="8973839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pic>
        <p:nvPicPr>
          <p:cNvPr id="53" name="Google Shape;191;p1">
            <a:extLst>
              <a:ext uri="{FF2B5EF4-FFF2-40B4-BE49-F238E27FC236}">
                <a16:creationId xmlns:a16="http://schemas.microsoft.com/office/drawing/2014/main" id="{118FABCB-986E-A95E-5710-23843F6D89CB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t="78334"/>
          <a:stretch/>
        </p:blipFill>
        <p:spPr>
          <a:xfrm>
            <a:off x="392858" y="5436875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Rectángulo 54">
            <a:extLst>
              <a:ext uri="{FF2B5EF4-FFF2-40B4-BE49-F238E27FC236}">
                <a16:creationId xmlns:a16="http://schemas.microsoft.com/office/drawing/2014/main" id="{753B0EB5-A047-C660-F50C-34DBABD270E9}"/>
              </a:ext>
            </a:extLst>
          </p:cNvPr>
          <p:cNvSpPr/>
          <p:nvPr/>
        </p:nvSpPr>
        <p:spPr>
          <a:xfrm>
            <a:off x="1093928" y="2578084"/>
            <a:ext cx="10437359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5400" b="0" i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ma Madurai Black" panose="00000A00000000000000" pitchFamily="2" charset="0"/>
                <a:cs typeface="Arima Madurai Black" panose="00000A00000000000000" pitchFamily="2" charset="0"/>
              </a:rPr>
              <a:t>ALGORITMO QUE FACILITA ESCOGER EL CAMINO MÁS CORTO Y MAS SEGURO</a:t>
            </a:r>
            <a:endParaRPr lang="es-CO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6553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"/>
          <p:cNvSpPr/>
          <p:nvPr/>
        </p:nvSpPr>
        <p:spPr>
          <a:xfrm rot="10800000" flipH="1">
            <a:off x="2829600" y="206772"/>
            <a:ext cx="919620" cy="2958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04" name="Google Shape;204;p2"/>
          <p:cNvSpPr/>
          <p:nvPr/>
        </p:nvSpPr>
        <p:spPr>
          <a:xfrm>
            <a:off x="3280080" y="31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título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728640" y="1900800"/>
            <a:ext cx="2102100" cy="21936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551040" y="4180680"/>
            <a:ext cx="2192760" cy="178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Segundo </a:t>
            </a: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autor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Estar triste y perde</a:t>
            </a:r>
            <a:r>
              <a:rPr lang="es-CO" sz="2200" dirty="0">
                <a:solidFill>
                  <a:srgbClr val="001E33"/>
                </a:solidFill>
              </a:rPr>
              <a:t>r el tiempo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635040" y="4180680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Primer </a:t>
            </a: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autor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Insultar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profesor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"/>
          <p:cNvSpPr/>
          <p:nvPr/>
        </p:nvSpPr>
        <p:spPr>
          <a:xfrm>
            <a:off x="3135855" y="106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Ponga una foto sonriente y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 nombre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"/>
          <p:cNvSpPr/>
          <p:nvPr/>
        </p:nvSpPr>
        <p:spPr>
          <a:xfrm rot="10800000" flipH="1">
            <a:off x="2555174" y="1371600"/>
            <a:ext cx="995865" cy="6512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15" name="Google Shape;215;p2"/>
          <p:cNvSpPr/>
          <p:nvPr/>
        </p:nvSpPr>
        <p:spPr>
          <a:xfrm>
            <a:off x="1257930" y="5287222"/>
            <a:ext cx="3223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cuál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fue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contribución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trabajo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400" b="1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2-3 palabras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"/>
          <p:cNvSpPr/>
          <p:nvPr/>
        </p:nvSpPr>
        <p:spPr>
          <a:xfrm rot="10800000">
            <a:off x="4023954" y="1421728"/>
            <a:ext cx="632382" cy="65125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17" name="Google Shape;217;p2"/>
          <p:cNvSpPr/>
          <p:nvPr/>
        </p:nvSpPr>
        <p:spPr>
          <a:xfrm>
            <a:off x="9692640" y="85572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primera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http://github.com/yourUserName/proyecto/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 de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literatura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"/>
          <p:cNvSpPr/>
          <p:nvPr/>
        </p:nvSpPr>
        <p:spPr>
          <a:xfrm>
            <a:off x="7682150" y="604527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URL donde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se encuentra su proyecto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y eliminar el círculo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"/>
          <p:cNvSpPr/>
          <p:nvPr/>
        </p:nvSpPr>
        <p:spPr>
          <a:xfrm>
            <a:off x="6996626" y="6335156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23" name="Google Shape;223;p2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5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7" name="Google Shape;227;p2"/>
          <p:cNvSpPr/>
          <p:nvPr/>
        </p:nvSpPr>
        <p:spPr>
          <a:xfrm>
            <a:off x="3261725" y="6188925"/>
            <a:ext cx="21147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"/>
          <p:cNvSpPr/>
          <p:nvPr/>
        </p:nvSpPr>
        <p:spPr>
          <a:xfrm>
            <a:off x="674065" y="27891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 </a:t>
            </a:r>
            <a:r>
              <a:rPr lang="en-US" sz="1400" b="1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posible</a:t>
            </a:r>
            <a:r>
              <a:rPr lang="en-US" sz="1400" b="1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400" b="1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</a:t>
            </a:r>
            <a:r>
              <a:rPr lang="en-US" sz="1400" b="1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primero a la </a:t>
            </a:r>
            <a:r>
              <a:rPr lang="en-US" sz="1400" b="1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estudiante</a:t>
            </a:r>
            <a:endParaRPr sz="1400" b="1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6"/>
          <p:cNvSpPr/>
          <p:nvPr/>
        </p:nvSpPr>
        <p:spPr>
          <a:xfrm rot="10800000" flipH="1">
            <a:off x="4268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36" name="Google Shape;236;p6"/>
          <p:cNvSpPr/>
          <p:nvPr/>
        </p:nvSpPr>
        <p:spPr>
          <a:xfrm>
            <a:off x="5108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6"/>
          <p:cNvSpPr/>
          <p:nvPr/>
        </p:nvSpPr>
        <p:spPr>
          <a:xfrm>
            <a:off x="8163950" y="54435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primera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Tal vez no sea necesario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cambiar nada 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6"/>
          <p:cNvSpPr/>
          <p:nvPr/>
        </p:nvSpPr>
        <p:spPr>
          <a:xfrm>
            <a:off x="4435001" y="5216481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41" name="Google Shape;241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</a:t>
            </a:r>
            <a:r>
              <a:rPr lang="en-US" sz="2100" b="1">
                <a:solidFill>
                  <a:schemeClr val="lt1"/>
                </a:solidFill>
              </a:rPr>
              <a:t>para el</a:t>
            </a: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camino más corto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Tres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caminos </a:t>
            </a:r>
            <a:r>
              <a:rPr lang="en-US" sz="2200" b="1">
                <a:solidFill>
                  <a:srgbClr val="001E33"/>
                </a:solidFill>
              </a:rPr>
              <a:t>que reducen tanto el riesgo de acoso como la distancia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A</a:t>
            </a: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lgoritmo de soluci</a:t>
            </a:r>
            <a:r>
              <a:rPr lang="en-US" sz="2200" b="1">
                <a:solidFill>
                  <a:srgbClr val="FFFFFF"/>
                </a:solidFill>
              </a:rPr>
              <a:t>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 rot="10800000" flipH="1">
            <a:off x="3506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66" name="Google Shape;266;g105e9140ba5_0_31"/>
          <p:cNvSpPr/>
          <p:nvPr/>
        </p:nvSpPr>
        <p:spPr>
          <a:xfrm>
            <a:off x="4346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 flipH="1">
            <a:off x="5338488" y="4414727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92" name="Google Shape;292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g105e9140ba5_0_31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g105e9140ba5_0_31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g105e9140ba5_0_31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Un camino que reduce tanto la distancia como el acoso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 del algoritmo para el camino</a:t>
            </a:r>
            <a:r>
              <a:rPr lang="en-US" sz="2200">
                <a:solidFill>
                  <a:srgbClr val="001E33"/>
                </a:solidFill>
              </a:rPr>
              <a:t> que reducen tanto el acoso como la distancia</a:t>
            </a:r>
            <a:br>
              <a:rPr lang="en-US" sz="2200">
                <a:solidFill>
                  <a:srgbClr val="001E33"/>
                </a:solidFill>
              </a:rPr>
            </a:b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En este semestre, podría ser DFS, BFS, Dijkstra, A*...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por favor, elija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9" name="Google Shape;329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Diseñe sus propias figuras en Lucidchart o equivalente: https://www.lucidchart.com/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gráficas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"/>
          <p:cNvSpPr/>
          <p:nvPr/>
        </p:nvSpPr>
        <p:spPr>
          <a:xfrm>
            <a:off x="4386257" y="59656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3" name="Google Shape;333;p3"/>
          <p:cNvSpPr/>
          <p:nvPr/>
        </p:nvSpPr>
        <p:spPr>
          <a:xfrm>
            <a:off x="79586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5" name="Google Shape;335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 estos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las gráficas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8" name="Google Shape;338;p3"/>
          <p:cNvGrpSpPr/>
          <p:nvPr/>
        </p:nvGrpSpPr>
        <p:grpSpPr>
          <a:xfrm>
            <a:off x="445904" y="1762990"/>
            <a:ext cx="5974004" cy="3227596"/>
            <a:chOff x="2667000" y="1475498"/>
            <a:chExt cx="6858000" cy="3938975"/>
          </a:xfrm>
        </p:grpSpPr>
        <p:pic>
          <p:nvPicPr>
            <p:cNvPr id="339" name="Google Shape;339;p3"/>
            <p:cNvPicPr preferRelativeResize="0"/>
            <p:nvPr/>
          </p:nvPicPr>
          <p:blipFill rotWithShape="1">
            <a:blip r:embed="rId4">
              <a:alphaModFix/>
            </a:blip>
            <a:srcRect t="12021" b="11401"/>
            <a:stretch/>
          </p:blipFill>
          <p:spPr>
            <a:xfrm>
              <a:off x="2667000" y="1475498"/>
              <a:ext cx="6858000" cy="393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0" name="Google Shape;340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" name="Google Shape;342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43" name="Google Shape;34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3775" y="2042306"/>
            <a:ext cx="4191000" cy="2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 en tiempo y memoria del nombre del algoritmo. V es...E es...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(En este semestre, podría ser DFS, BFS, Dijkstra, A*). Por favor, explique qué significan V y E en este problema. </a:t>
            </a:r>
            <a:r>
              <a:rPr lang="en-US" sz="1400" b="1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¡POR FAVOR HÁGALO! NO, no sirve poner </a:t>
            </a:r>
            <a:r>
              <a:rPr lang="en-US" b="1">
                <a:solidFill>
                  <a:srgbClr val="ED7D31"/>
                </a:solidFill>
              </a:rPr>
              <a:t>‘n’.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6" name="Google Shape;356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8" name="Google Shape;358;p5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60" name="Google Shape;360;p5"/>
          <p:cNvGraphicFramePr/>
          <p:nvPr/>
        </p:nvGraphicFramePr>
        <p:xfrm>
          <a:off x="471720" y="1194240"/>
          <a:ext cx="6246500" cy="2956585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O(E!*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r>
                        <a:rPr lang="en-US" sz="2200" u="none" strike="noStrike" cap="none">
                          <a:solidFill>
                            <a:schemeClr val="accent2"/>
                          </a:solidFill>
                        </a:rPr>
                        <a:t>(si ha probado dos)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V*V*E*E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!)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1" name="Google Shape;361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i="1">
                <a:solidFill>
                  <a:schemeClr val="accent2"/>
                </a:solidFill>
              </a:rPr>
              <a:t>tercera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Utilice los superíndices para representar los exponentes.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NO utilice el símbolo ^.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65" name="Google Shape;36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Primer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3694941206_0_0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g13694941206_0_0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5" name="Google Shape;375;g13694941206_0_0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g13694941206_0_0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g13694941206_0_0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8" name="Google Shape;378;g13694941206_0_0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13694941206_0_0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80" name="Google Shape;380;g13694941206_0_0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1" name="Google Shape;381;g13694941206_0_0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13694941206_0_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13694941206_0_0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Segundo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1" name="Google Shape;391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94" name="Google Shape;394;gadd317ae2b_0_201"/>
          <p:cNvGraphicFramePr/>
          <p:nvPr/>
        </p:nvGraphicFramePr>
        <p:xfrm>
          <a:off x="333820" y="1499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5" name="Google Shape;395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add317ae2b_0_20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add317ae2b_0_201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add317ae2b_0_201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1402</Words>
  <Application>Microsoft Office PowerPoint</Application>
  <PresentationFormat>Panorámica</PresentationFormat>
  <Paragraphs>199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15</vt:i4>
      </vt:variant>
    </vt:vector>
  </HeadingPairs>
  <TitlesOfParts>
    <vt:vector size="24" baseType="lpstr">
      <vt:lpstr>Calibri</vt:lpstr>
      <vt:lpstr>Times New Roman</vt:lpstr>
      <vt:lpstr>WordVisi_MSFontService</vt:lpstr>
      <vt:lpstr>Arima Madurai Black</vt:lpstr>
      <vt:lpstr>Fira Sans Extra Condensed</vt:lpstr>
      <vt:lpstr>Arial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Juan Esteban Toro Caraballo</cp:lastModifiedBy>
  <cp:revision>4</cp:revision>
  <dcterms:created xsi:type="dcterms:W3CDTF">2020-06-26T14:36:07Z</dcterms:created>
  <dcterms:modified xsi:type="dcterms:W3CDTF">2022-08-16T00:50:22Z</dcterms:modified>
</cp:coreProperties>
</file>